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3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951F565-E590-49C5-B4DB-7A96793EFF3C}" type="datetimeFigureOut">
              <a:rPr lang="es-CO" smtClean="0"/>
              <a:t>07/10/2014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B6D0-A470-4E35-970C-6F4C0363B77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F565-E590-49C5-B4DB-7A96793EFF3C}" type="datetimeFigureOut">
              <a:rPr lang="es-CO" smtClean="0"/>
              <a:t>07/10/2014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B6D0-A470-4E35-970C-6F4C0363B77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F565-E590-49C5-B4DB-7A96793EFF3C}" type="datetimeFigureOut">
              <a:rPr lang="es-CO" smtClean="0"/>
              <a:t>07/10/2014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B6D0-A470-4E35-970C-6F4C0363B77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F565-E590-49C5-B4DB-7A96793EFF3C}" type="datetimeFigureOut">
              <a:rPr lang="es-CO" smtClean="0"/>
              <a:t>07/10/2014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B6D0-A470-4E35-970C-6F4C0363B775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F565-E590-49C5-B4DB-7A96793EFF3C}" type="datetimeFigureOut">
              <a:rPr lang="es-CO" smtClean="0"/>
              <a:t>07/10/2014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B6D0-A470-4E35-970C-6F4C0363B775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F565-E590-49C5-B4DB-7A96793EFF3C}" type="datetimeFigureOut">
              <a:rPr lang="es-CO" smtClean="0"/>
              <a:t>07/10/2014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B6D0-A470-4E35-970C-6F4C0363B775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F565-E590-49C5-B4DB-7A96793EFF3C}" type="datetimeFigureOut">
              <a:rPr lang="es-CO" smtClean="0"/>
              <a:t>07/10/2014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B6D0-A470-4E35-970C-6F4C0363B77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F565-E590-49C5-B4DB-7A96793EFF3C}" type="datetimeFigureOut">
              <a:rPr lang="es-CO" smtClean="0"/>
              <a:t>07/10/2014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B6D0-A470-4E35-970C-6F4C0363B775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F565-E590-49C5-B4DB-7A96793EFF3C}" type="datetimeFigureOut">
              <a:rPr lang="es-CO" smtClean="0"/>
              <a:t>07/10/2014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B6D0-A470-4E35-970C-6F4C0363B77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F565-E590-49C5-B4DB-7A96793EFF3C}" type="datetimeFigureOut">
              <a:rPr lang="es-CO" smtClean="0"/>
              <a:t>07/10/2014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B6D0-A470-4E35-970C-6F4C0363B775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F565-E590-49C5-B4DB-7A96793EFF3C}" type="datetimeFigureOut">
              <a:rPr lang="es-CO" smtClean="0"/>
              <a:t>07/10/2014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B6D0-A470-4E35-970C-6F4C0363B77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951F565-E590-49C5-B4DB-7A96793EFF3C}" type="datetimeFigureOut">
              <a:rPr lang="es-CO" smtClean="0"/>
              <a:t>07/10/2014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B0B6D0-A470-4E35-970C-6F4C0363B775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980728"/>
            <a:ext cx="6400800" cy="1080120"/>
          </a:xfrm>
        </p:spPr>
        <p:txBody>
          <a:bodyPr>
            <a:normAutofit/>
          </a:bodyPr>
          <a:lstStyle/>
          <a:p>
            <a:r>
              <a:rPr lang="es-CO" sz="6000" dirty="0" smtClean="0">
                <a:latin typeface="Arial Black" pitchFamily="34" charset="0"/>
              </a:rPr>
              <a:t>IBM</a:t>
            </a:r>
            <a:endParaRPr lang="es-CO" sz="6000" dirty="0"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584776" cy="4176464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rgbClr val="00B050"/>
                </a:solidFill>
                <a:latin typeface="Arial Black" pitchFamily="34" charset="0"/>
              </a:rPr>
              <a:t>^^NOSOTROS QUEREMOS PRESTAR EL MEJOR SERVICIO DEL MUNDO AL CLIENTE DESPUES DE LA VENTA^^</a:t>
            </a:r>
            <a:endParaRPr lang="es-CO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5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1008112"/>
          </a:xfrm>
        </p:spPr>
        <p:txBody>
          <a:bodyPr>
            <a:noAutofit/>
          </a:bodyPr>
          <a:lstStyle/>
          <a:p>
            <a:r>
              <a:rPr lang="es-CO" sz="6000" dirty="0" smtClean="0">
                <a:latin typeface="Arial Black" pitchFamily="34" charset="0"/>
              </a:rPr>
              <a:t>IBM</a:t>
            </a:r>
            <a:endParaRPr lang="es-CO" sz="6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564904"/>
            <a:ext cx="6400800" cy="3048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s-CO" sz="2800" i="1" dirty="0" smtClean="0">
                <a:solidFill>
                  <a:srgbClr val="00B050"/>
                </a:solidFill>
                <a:latin typeface="Arial Black" pitchFamily="34" charset="0"/>
              </a:rPr>
              <a:t>!ATENDER DURANTE LAS 24HORAS DEL DIA LOS RECLAMOS DE LOS CLIENTES</a:t>
            </a:r>
            <a:r>
              <a:rPr lang="es-CO" sz="2400" i="1" dirty="0" smtClean="0">
                <a:solidFill>
                  <a:srgbClr val="00B050"/>
                </a:solidFill>
                <a:latin typeface="Arial Black" pitchFamily="34" charset="0"/>
              </a:rPr>
              <a:t>!</a:t>
            </a:r>
            <a:endParaRPr lang="es-CO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7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Autofit/>
          </a:bodyPr>
          <a:lstStyle/>
          <a:p>
            <a:r>
              <a:rPr lang="es-CO" sz="6000" dirty="0" smtClean="0">
                <a:latin typeface="Arial Black" pitchFamily="34" charset="0"/>
              </a:rPr>
              <a:t>IBM</a:t>
            </a:r>
            <a:endParaRPr lang="es-CO" sz="6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3041576"/>
            <a:ext cx="6400800" cy="381642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s-CO" sz="2800" i="1" dirty="0" smtClean="0">
                <a:solidFill>
                  <a:srgbClr val="00B050"/>
                </a:solidFill>
                <a:latin typeface="Arial Black" pitchFamily="34" charset="0"/>
              </a:rPr>
              <a:t>!EL SERVICIO Y LA CONFIABILIDAD DE IBM NO TIENE IGUAL!</a:t>
            </a:r>
            <a:endParaRPr lang="es-CO" sz="28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casta\Music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05" y="11247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asta\Music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22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1080120"/>
          </a:xfrm>
        </p:spPr>
        <p:txBody>
          <a:bodyPr>
            <a:normAutofit/>
          </a:bodyPr>
          <a:lstStyle/>
          <a:p>
            <a:r>
              <a:rPr lang="es-CO" sz="6000" dirty="0" smtClean="0">
                <a:latin typeface="Arial Black" pitchFamily="34" charset="0"/>
              </a:rPr>
              <a:t>IBM</a:t>
            </a:r>
            <a:endParaRPr lang="es-CO" sz="6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s-CO" sz="2800" i="1" dirty="0" smtClean="0">
                <a:solidFill>
                  <a:srgbClr val="00B050"/>
                </a:solidFill>
                <a:latin typeface="Arial Black" pitchFamily="34" charset="0"/>
              </a:rPr>
              <a:t>^^IBM ES IMPULSADA POR EL CLIENTE Y POR EL MERCADO NO POR LA TECNOLOGIA^^</a:t>
            </a:r>
            <a:endParaRPr lang="es-CO" sz="28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6000" dirty="0" smtClean="0">
                <a:latin typeface="Arial Black" pitchFamily="34" charset="0"/>
              </a:rPr>
              <a:t>IBM</a:t>
            </a:r>
            <a:endParaRPr lang="es-CO" sz="6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708920"/>
            <a:ext cx="6400800" cy="3353545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s-CO" sz="2800" i="1" dirty="0">
                <a:solidFill>
                  <a:srgbClr val="00B050"/>
                </a:solidFill>
                <a:latin typeface="Arial Black" pitchFamily="34" charset="0"/>
              </a:rPr>
              <a:t>!</a:t>
            </a:r>
            <a:r>
              <a:rPr lang="es-CO" sz="2800" b="1" i="1" dirty="0" smtClean="0">
                <a:solidFill>
                  <a:srgbClr val="00B050"/>
                </a:solidFill>
                <a:latin typeface="Arial Black" pitchFamily="34" charset="0"/>
              </a:rPr>
              <a:t>TODOS LOS RECURSO DE IBM A DISPOSICION DEL CLIENTE</a:t>
            </a:r>
            <a:r>
              <a:rPr lang="es-CO" sz="2800" b="1" dirty="0" smtClean="0">
                <a:solidFill>
                  <a:srgbClr val="00B050"/>
                </a:solidFill>
                <a:latin typeface="Arial Black" pitchFamily="34" charset="0"/>
              </a:rPr>
              <a:t>!</a:t>
            </a:r>
            <a:endParaRPr lang="es-CO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casta\Musi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1728841" cy="10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asta\Musi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1728841" cy="10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0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6000" dirty="0" smtClean="0">
                <a:latin typeface="Arial Black" pitchFamily="34" charset="0"/>
              </a:rPr>
              <a:t>IBM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852936"/>
            <a:ext cx="6400800" cy="3785593"/>
          </a:xfrm>
        </p:spPr>
        <p:txBody>
          <a:bodyPr/>
          <a:lstStyle/>
          <a:p>
            <a:pPr indent="0" algn="ctr">
              <a:buNone/>
            </a:pPr>
            <a:r>
              <a:rPr lang="es-CO" sz="2800" i="1" dirty="0" smtClean="0">
                <a:solidFill>
                  <a:srgbClr val="00B050"/>
                </a:solidFill>
                <a:latin typeface="Arial Black" pitchFamily="34" charset="0"/>
              </a:rPr>
              <a:t>^IBM MIDE CADA MES LA SATISFACCION EXTERNA E INTERNA DEL CLIENTE^</a:t>
            </a:r>
            <a:endParaRPr lang="es-CO" sz="28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6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00472"/>
          </a:xfrm>
        </p:spPr>
        <p:txBody>
          <a:bodyPr>
            <a:noAutofit/>
          </a:bodyPr>
          <a:lstStyle/>
          <a:p>
            <a:r>
              <a:rPr lang="es-CO" sz="6000" dirty="0" smtClean="0">
                <a:latin typeface="Arial Black" pitchFamily="34" charset="0"/>
              </a:rPr>
              <a:t>IBM</a:t>
            </a:r>
            <a:endParaRPr lang="es-CO" sz="6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94856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s-CO" sz="2400" i="1" dirty="0" smtClean="0">
                <a:solidFill>
                  <a:srgbClr val="00B050"/>
                </a:solidFill>
                <a:latin typeface="Arial Black" pitchFamily="34" charset="0"/>
              </a:rPr>
              <a:t>^^CADA NOVENTA DIAS SE  ESTUDIA LA ACTITUD  DE LOS EMPLEADOS Y SE VERIFICA SU PERCEPCION DE LA FORMA EN QUEEL SERVICIO A LA CLIENTELA SE ESTE PRESTANDO^^</a:t>
            </a:r>
            <a:endParaRPr lang="es-CO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6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6000" dirty="0" smtClean="0">
                <a:latin typeface="Arial Black" pitchFamily="34" charset="0"/>
              </a:rPr>
              <a:t>IBM</a:t>
            </a:r>
            <a:endParaRPr lang="es-CO" sz="6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s-CO" sz="2800" i="1" dirty="0" smtClean="0">
                <a:solidFill>
                  <a:srgbClr val="00B050"/>
                </a:solidFill>
                <a:latin typeface="Arial Black" pitchFamily="34" charset="0"/>
              </a:rPr>
              <a:t>»IBM ACTUA SIEMPRE COMO SI ESTUVIERA APUNTO DE PERDER ASUS CLIENTES»</a:t>
            </a:r>
            <a:endParaRPr lang="es-CO" sz="28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28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133</TotalTime>
  <Words>131</Words>
  <Application>Microsoft Office PowerPoint</Application>
  <PresentationFormat>Presentación en pantalla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Alta costura</vt:lpstr>
      <vt:lpstr>IBM</vt:lpstr>
      <vt:lpstr>IBM</vt:lpstr>
      <vt:lpstr>IBM</vt:lpstr>
      <vt:lpstr>IBM</vt:lpstr>
      <vt:lpstr>IBM</vt:lpstr>
      <vt:lpstr>IBM </vt:lpstr>
      <vt:lpstr>IBM</vt:lpstr>
      <vt:lpstr>IBM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</dc:title>
  <dc:creator>casta</dc:creator>
  <cp:lastModifiedBy>casta</cp:lastModifiedBy>
  <cp:revision>10</cp:revision>
  <dcterms:created xsi:type="dcterms:W3CDTF">2014-10-07T05:19:49Z</dcterms:created>
  <dcterms:modified xsi:type="dcterms:W3CDTF">2014-10-07T23:00:02Z</dcterms:modified>
</cp:coreProperties>
</file>